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6381-FFE1-4867-9CE1-B4296EE776D0}" type="datetimeFigureOut">
              <a:rPr lang="fr-FR" smtClean="0"/>
              <a:t>30/08/2015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46FF-5511-4E38-869D-96131DBFACB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6381-FFE1-4867-9CE1-B4296EE776D0}" type="datetimeFigureOut">
              <a:rPr lang="fr-FR" smtClean="0"/>
              <a:t>30/08/2015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46FF-5511-4E38-869D-96131DBFACB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6381-FFE1-4867-9CE1-B4296EE776D0}" type="datetimeFigureOut">
              <a:rPr lang="fr-FR" smtClean="0"/>
              <a:t>30/08/2015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46FF-5511-4E38-869D-96131DBFACB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6381-FFE1-4867-9CE1-B4296EE776D0}" type="datetimeFigureOut">
              <a:rPr lang="fr-FR" smtClean="0"/>
              <a:t>30/08/2015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46FF-5511-4E38-869D-96131DBFACB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6381-FFE1-4867-9CE1-B4296EE776D0}" type="datetimeFigureOut">
              <a:rPr lang="fr-FR" smtClean="0"/>
              <a:t>30/08/2015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46FF-5511-4E38-869D-96131DBFACB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6381-FFE1-4867-9CE1-B4296EE776D0}" type="datetimeFigureOut">
              <a:rPr lang="fr-FR" smtClean="0"/>
              <a:t>30/08/2015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46FF-5511-4E38-869D-96131DBFACB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6381-FFE1-4867-9CE1-B4296EE776D0}" type="datetimeFigureOut">
              <a:rPr lang="fr-FR" smtClean="0"/>
              <a:t>30/08/2015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46FF-5511-4E38-869D-96131DBFACB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6381-FFE1-4867-9CE1-B4296EE776D0}" type="datetimeFigureOut">
              <a:rPr lang="fr-FR" smtClean="0"/>
              <a:t>30/08/2015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46FF-5511-4E38-869D-96131DBFACB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6381-FFE1-4867-9CE1-B4296EE776D0}" type="datetimeFigureOut">
              <a:rPr lang="fr-FR" smtClean="0"/>
              <a:t>30/08/2015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46FF-5511-4E38-869D-96131DBFACB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6381-FFE1-4867-9CE1-B4296EE776D0}" type="datetimeFigureOut">
              <a:rPr lang="fr-FR" smtClean="0"/>
              <a:t>30/08/2015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46FF-5511-4E38-869D-96131DBFACB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6381-FFE1-4867-9CE1-B4296EE776D0}" type="datetimeFigureOut">
              <a:rPr lang="fr-FR" smtClean="0"/>
              <a:t>30/08/2015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46FF-5511-4E38-869D-96131DBFACB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56381-FFE1-4867-9CE1-B4296EE776D0}" type="datetimeFigureOut">
              <a:rPr lang="fr-FR" smtClean="0"/>
              <a:t>30/08/2015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146FF-5511-4E38-869D-96131DBFACB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715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92373"/>
            <a:ext cx="9144000" cy="6073254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 rot="20749752">
            <a:off x="6660232" y="5013176"/>
            <a:ext cx="20553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  <a:latin typeface="Blackadder ITC" pitchFamily="82" charset="0"/>
              </a:rPr>
              <a:t>Photo signée le Diable</a:t>
            </a:r>
            <a:endParaRPr lang="fr-FR" sz="2000" dirty="0">
              <a:solidFill>
                <a:srgbClr val="FF0000"/>
              </a:solidFill>
              <a:latin typeface="Blackadder ITC" pitchFamily="82" charset="0"/>
            </a:endParaRPr>
          </a:p>
        </p:txBody>
      </p:sp>
      <p:sp>
        <p:nvSpPr>
          <p:cNvPr id="4" name="Étoile à 32 branches 3"/>
          <p:cNvSpPr/>
          <p:nvPr/>
        </p:nvSpPr>
        <p:spPr>
          <a:xfrm>
            <a:off x="2843808" y="1556792"/>
            <a:ext cx="936104" cy="720080"/>
          </a:xfrm>
          <a:prstGeom prst="star32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Affichage à l'écran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Le Diable</dc:creator>
  <cp:lastModifiedBy>Le Diable</cp:lastModifiedBy>
  <cp:revision>1</cp:revision>
  <dcterms:created xsi:type="dcterms:W3CDTF">2015-08-30T06:28:15Z</dcterms:created>
  <dcterms:modified xsi:type="dcterms:W3CDTF">2015-08-30T06:31:01Z</dcterms:modified>
</cp:coreProperties>
</file>