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3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CBE197-CD77-4C3B-9005-68D53FF6A7FE}" type="datetimeFigureOut">
              <a:rPr lang="fr-FR" smtClean="0"/>
              <a:pPr/>
              <a:t>26/07/2015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BE4667-890D-4DA0-A855-FF2A4BDB580A}" type="slidenum">
              <a:rPr lang="fr-FR" smtClean="0"/>
              <a:pPr/>
              <a:t>‹N°›</a:t>
            </a:fld>
            <a:endParaRPr lang="fr-FR"/>
          </a:p>
        </p:txBody>
      </p:sp>
    </p:spTree>
  </p:cSld>
  <p:clrMapOvr>
    <a:masterClrMapping/>
  </p:clrMapOvr>
  <p:transition spd="slow">
    <p:wedge/>
    <p:sndAc>
      <p:stSnd>
        <p:snd r:embed="rId1" name="explod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BE197-CD77-4C3B-9005-68D53FF6A7FE}" type="datetimeFigureOut">
              <a:rPr lang="fr-FR" smtClean="0"/>
              <a:pPr/>
              <a:t>26/07/2015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E4667-890D-4DA0-A855-FF2A4BDB580A}"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sndAc>
      <p:stSnd>
        <p:snd r:embed="rId13" name="explode.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audio" Target="../media/audio1.wav"/><Relationship Id="rId7" Type="http://schemas.openxmlformats.org/officeDocument/2006/relationships/hyperlink" Target="http://forum.lantredudiable.eu/" TargetMode="External"/><Relationship Id="rId2" Type="http://schemas.openxmlformats.org/officeDocument/2006/relationships/slideLayout" Target="../slideLayouts/slideLayout9.xml"/><Relationship Id="rId1" Type="http://schemas.openxmlformats.org/officeDocument/2006/relationships/audio" Target="file:///C:\Users\Le%20Diable\Music\wallons.mp3" TargetMode="External"/><Relationship Id="rId6" Type="http://schemas.openxmlformats.org/officeDocument/2006/relationships/image" Target="../media/image2.jpeg"/><Relationship Id="rId5" Type="http://schemas.openxmlformats.org/officeDocument/2006/relationships/hyperlink" Target="http://microsoft-powerpoint-viewer.fr.softonic.com/telecharger"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pour une image  4" descr="diable0.jpg"/>
          <p:cNvPicPr>
            <a:picLocks noGrp="1" noChangeAspect="1"/>
          </p:cNvPicPr>
          <p:nvPr>
            <p:ph type="pic" idx="1"/>
          </p:nvPr>
        </p:nvPicPr>
        <p:blipFill>
          <a:blip r:embed="rId4" cstate="print"/>
          <a:stretch>
            <a:fillRect/>
          </a:stretch>
        </p:blipFill>
        <p:spPr>
          <a:xfrm>
            <a:off x="467544" y="1412776"/>
            <a:ext cx="4114800" cy="3836951"/>
          </a:xfrm>
        </p:spPr>
      </p:pic>
      <p:sp>
        <p:nvSpPr>
          <p:cNvPr id="4" name="Espace réservé du texte 3"/>
          <p:cNvSpPr>
            <a:spLocks noGrp="1"/>
          </p:cNvSpPr>
          <p:nvPr>
            <p:ph type="body" sz="half" idx="2"/>
          </p:nvPr>
        </p:nvSpPr>
        <p:spPr>
          <a:xfrm>
            <a:off x="2987824" y="5367338"/>
            <a:ext cx="1656184" cy="804862"/>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endParaRPr lang="fr-FR" b="1" dirty="0" smtClean="0">
              <a:ln w="50800"/>
              <a:solidFill>
                <a:schemeClr val="bg1">
                  <a:shade val="50000"/>
                </a:schemeClr>
              </a:solidFill>
            </a:endParaRPr>
          </a:p>
          <a:p>
            <a:endParaRPr lang="fr-FR" b="1" dirty="0" smtClean="0">
              <a:ln w="50800"/>
              <a:solidFill>
                <a:schemeClr val="bg1">
                  <a:shade val="50000"/>
                </a:schemeClr>
              </a:solidFill>
            </a:endParaRPr>
          </a:p>
          <a:p>
            <a:pPr algn="ctr"/>
            <a:endParaRPr lang="fr-FR" sz="900" b="1" dirty="0" smtClean="0">
              <a:ln w="50800"/>
              <a:solidFill>
                <a:schemeClr val="bg1">
                  <a:shade val="50000"/>
                </a:schemeClr>
              </a:solidFill>
              <a:latin typeface="Arial Black" pitchFamily="34" charset="0"/>
            </a:endParaRPr>
          </a:p>
        </p:txBody>
      </p:sp>
      <p:sp>
        <p:nvSpPr>
          <p:cNvPr id="8" name="Rectangle 7"/>
          <p:cNvSpPr/>
          <p:nvPr/>
        </p:nvSpPr>
        <p:spPr>
          <a:xfrm>
            <a:off x="611560" y="0"/>
            <a:ext cx="7560840" cy="400110"/>
          </a:xfrm>
          <a:prstGeom prst="rect">
            <a:avLst/>
          </a:prstGeom>
        </p:spPr>
        <p:txBody>
          <a:bodyPr wrap="square">
            <a:spAutoFit/>
          </a:bodyPr>
          <a:lstStyle/>
          <a:p>
            <a:r>
              <a:rPr lang="fr-FR" sz="1000" dirty="0" smtClean="0">
                <a:solidFill>
                  <a:srgbClr val="FFC000"/>
                </a:solidFill>
              </a:rPr>
              <a:t> Pour ceux qui n'ont pas office voici le lien pour un logiciel de lecture gratuit en français pour les fichiers </a:t>
            </a:r>
            <a:r>
              <a:rPr lang="fr-FR" sz="1000" dirty="0" err="1" smtClean="0">
                <a:solidFill>
                  <a:srgbClr val="FFC000"/>
                </a:solidFill>
              </a:rPr>
              <a:t>ppsx</a:t>
            </a:r>
            <a:r>
              <a:rPr lang="fr-FR" sz="1000" dirty="0" smtClean="0">
                <a:solidFill>
                  <a:srgbClr val="FFC000"/>
                </a:solidFill>
              </a:rPr>
              <a:t>.</a:t>
            </a:r>
          </a:p>
          <a:p>
            <a:r>
              <a:rPr lang="fr-FR" sz="1000" u="sng" dirty="0" smtClean="0">
                <a:hlinkClick r:id="rId5"/>
              </a:rPr>
              <a:t>http://microsoft-powerpoint-viewer.fr.softonic.com/telecharger</a:t>
            </a:r>
            <a:endParaRPr lang="fr-FR" sz="1000" dirty="0"/>
          </a:p>
        </p:txBody>
      </p:sp>
      <p:pic>
        <p:nvPicPr>
          <p:cNvPr id="9" name="Image 8" descr="danger.JPG"/>
          <p:cNvPicPr>
            <a:picLocks noChangeAspect="1"/>
          </p:cNvPicPr>
          <p:nvPr/>
        </p:nvPicPr>
        <p:blipFill>
          <a:blip r:embed="rId6" cstate="print"/>
          <a:stretch>
            <a:fillRect/>
          </a:stretch>
        </p:blipFill>
        <p:spPr>
          <a:xfrm>
            <a:off x="107504" y="6381328"/>
            <a:ext cx="571053" cy="476672"/>
          </a:xfrm>
          <a:prstGeom prst="rect">
            <a:avLst/>
          </a:prstGeom>
        </p:spPr>
      </p:pic>
      <p:sp>
        <p:nvSpPr>
          <p:cNvPr id="10" name="ZoneTexte 9"/>
          <p:cNvSpPr txBox="1"/>
          <p:nvPr/>
        </p:nvSpPr>
        <p:spPr>
          <a:xfrm>
            <a:off x="683568" y="6309320"/>
            <a:ext cx="6860029" cy="877163"/>
          </a:xfrm>
          <a:prstGeom prst="rect">
            <a:avLst/>
          </a:prstGeom>
          <a:noFill/>
        </p:spPr>
        <p:txBody>
          <a:bodyPr wrap="square" rtlCol="0">
            <a:spAutoFit/>
          </a:bodyPr>
          <a:lstStyle/>
          <a:p>
            <a:r>
              <a:rPr lang="fr-FR" sz="1100" dirty="0" smtClean="0"/>
              <a:t>Les photos ne sont plus visibles que sur le forum du Diable</a:t>
            </a:r>
          </a:p>
          <a:p>
            <a:r>
              <a:rPr lang="fr-FR" sz="1100" dirty="0" smtClean="0">
                <a:hlinkClick r:id="rId7"/>
              </a:rPr>
              <a:t>http://forum.lantredudiable.eu</a:t>
            </a:r>
            <a:endParaRPr lang="fr-FR" sz="1100" dirty="0" smtClean="0"/>
          </a:p>
          <a:p>
            <a:r>
              <a:rPr lang="fr-FR" sz="1100" dirty="0" smtClean="0"/>
              <a:t>Toutes les photos sont des photos réelles au cours d’activités sadomasochistes.</a:t>
            </a:r>
          </a:p>
          <a:p>
            <a:endParaRPr lang="fr-FR" dirty="0"/>
          </a:p>
        </p:txBody>
      </p:sp>
      <p:sp>
        <p:nvSpPr>
          <p:cNvPr id="13" name="Rectangle 12"/>
          <p:cNvSpPr/>
          <p:nvPr/>
        </p:nvSpPr>
        <p:spPr>
          <a:xfrm>
            <a:off x="4932040" y="332656"/>
            <a:ext cx="4211960" cy="954107"/>
          </a:xfrm>
          <a:prstGeom prst="rect">
            <a:avLst/>
          </a:prstGeom>
          <a:noFill/>
        </p:spPr>
        <p:txBody>
          <a:bodyPr wrap="square" lIns="91440" tIns="45720" rIns="91440" bIns="45720">
            <a:spAutoFit/>
          </a:bodyPr>
          <a:lstStyle/>
          <a:p>
            <a:pPr algn="ctr"/>
            <a:r>
              <a:rPr lang="fr-FR"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Le Diable vous</a:t>
            </a:r>
          </a:p>
          <a:p>
            <a:pPr algn="ctr"/>
            <a:r>
              <a:rPr lang="fr-FR"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présente</a:t>
            </a:r>
          </a:p>
        </p:txBody>
      </p:sp>
      <p:sp>
        <p:nvSpPr>
          <p:cNvPr id="11" name="ZoneTexte 10"/>
          <p:cNvSpPr txBox="1"/>
          <p:nvPr/>
        </p:nvSpPr>
        <p:spPr>
          <a:xfrm>
            <a:off x="12492880" y="476672"/>
            <a:ext cx="4968552" cy="1354217"/>
          </a:xfrm>
          <a:prstGeom prst="rect">
            <a:avLst/>
          </a:prstGeom>
          <a:noFill/>
        </p:spPr>
        <p:txBody>
          <a:bodyPr wrap="square" rtlCol="0">
            <a:spAutoFit/>
          </a:bodyPr>
          <a:lstStyle/>
          <a:p>
            <a:r>
              <a:rPr lang="fr-FR" sz="800" dirty="0"/>
              <a:t>Art. 3. L'association a pour but premier l'étude, la pratique et la diffusion du </a:t>
            </a:r>
            <a:r>
              <a:rPr lang="fr-FR" sz="800" dirty="0" err="1"/>
              <a:t>sado-masochisme</a:t>
            </a:r>
            <a:r>
              <a:rPr lang="fr-FR" sz="800" dirty="0"/>
              <a:t> dans le but de contribuer à une plus large information et d'abolir les tabous autour de cette pratique, au moyen d'organisation d'activités dans le sens le plus large du terme, ainsi que l'édition et la publication concernant cette activité. Elle peut également entreprendre toutes activités qui pourraient contribuer à atteindre ce but. Elle peut aussi, cependant de manière accessoire, s'adonner à des activités commerciales à condition que les gains éventuels soient exclusivement consacrés à la réalisation de l'objet pour lequel elle à été constituée. Elle peut poser tous les actes se rapportant directement ou indirectement à son objet. Elle peut notamment prêter son concours et s'intéresser à toute activité similaire à son objet.</a:t>
            </a:r>
          </a:p>
          <a:p>
            <a:endParaRPr lang="fr-FR" dirty="0"/>
          </a:p>
        </p:txBody>
      </p:sp>
      <p:sp>
        <p:nvSpPr>
          <p:cNvPr id="12" name="ZoneTexte 11"/>
          <p:cNvSpPr txBox="1"/>
          <p:nvPr/>
        </p:nvSpPr>
        <p:spPr>
          <a:xfrm>
            <a:off x="5292080" y="3501008"/>
            <a:ext cx="3600400" cy="3231654"/>
          </a:xfrm>
          <a:prstGeom prst="rect">
            <a:avLst/>
          </a:prstGeom>
          <a:noFill/>
        </p:spPr>
        <p:txBody>
          <a:bodyPr wrap="square" rtlCol="0">
            <a:spAutoFit/>
          </a:bodyPr>
          <a:lstStyle/>
          <a:p>
            <a:endParaRPr lang="fr-FR" sz="1200" dirty="0" smtClean="0"/>
          </a:p>
          <a:p>
            <a:r>
              <a:rPr lang="fr-FR" sz="1200" i="1" dirty="0" smtClean="0">
                <a:solidFill>
                  <a:schemeClr val="bg1"/>
                </a:solidFill>
              </a:rPr>
              <a:t>Art. 3. L'association a pour but premier l'étude, la pratique et la diffusion du </a:t>
            </a:r>
            <a:r>
              <a:rPr lang="fr-FR" sz="1200" i="1" dirty="0" err="1" smtClean="0">
                <a:solidFill>
                  <a:schemeClr val="bg1"/>
                </a:solidFill>
              </a:rPr>
              <a:t>sado-masochisme</a:t>
            </a:r>
            <a:r>
              <a:rPr lang="fr-FR" sz="1200" i="1" dirty="0" smtClean="0">
                <a:solidFill>
                  <a:schemeClr val="bg1"/>
                </a:solidFill>
              </a:rPr>
              <a:t> dans le but de contribuer à une plus large information et d'abolir les tabous autour de cette pratique, au moyen d'organisation d'activités dans le sens le plus large du terme, ainsi que l'édition et la publication concernant cette activité. Elle peut également entreprendre toutes activités qui pourraient contribuer à atteindre ce but. Elle peut aussi, cependant de manière accessoire, s'adonner à des activités commerciales à condition que les gains éventuels soient exclusivement consacrés à la réalisation de l'objet pour lequel elle à été constituée. Elle peut poser tous les actes se rapportant directement ou indirectement à son objet. Elle peut notamment prêter son concours et s'intéresser à toute activité similaire à son objet.</a:t>
            </a:r>
          </a:p>
        </p:txBody>
      </p:sp>
      <p:sp>
        <p:nvSpPr>
          <p:cNvPr id="16" name="ZoneTexte 15"/>
          <p:cNvSpPr txBox="1"/>
          <p:nvPr/>
        </p:nvSpPr>
        <p:spPr>
          <a:xfrm>
            <a:off x="5148064" y="1340768"/>
            <a:ext cx="3995936" cy="1846659"/>
          </a:xfrm>
          <a:prstGeom prst="rect">
            <a:avLst/>
          </a:prstGeom>
          <a:noFill/>
        </p:spPr>
        <p:txBody>
          <a:bodyPr wrap="square" rtlCol="0">
            <a:spAutoFit/>
          </a:bodyPr>
          <a:lstStyle/>
          <a:p>
            <a:r>
              <a:rPr lang="fr-FR" sz="1200" b="1" i="1" dirty="0" smtClean="0">
                <a:solidFill>
                  <a:schemeClr val="bg1"/>
                </a:solidFill>
              </a:rPr>
              <a:t>Notre association légale de pratiquant(e)s et adeptes des jeux sadomasochistes.</a:t>
            </a:r>
          </a:p>
          <a:p>
            <a:r>
              <a:rPr lang="fr-FR" sz="1200" b="1" i="1" dirty="0" smtClean="0">
                <a:solidFill>
                  <a:schemeClr val="bg1"/>
                </a:solidFill>
              </a:rPr>
              <a:t>L’</a:t>
            </a:r>
            <a:r>
              <a:rPr lang="fr-FR" sz="1200" b="1" i="1" dirty="0" err="1" smtClean="0">
                <a:solidFill>
                  <a:schemeClr val="bg1"/>
                </a:solidFill>
              </a:rPr>
              <a:t>asbl</a:t>
            </a:r>
            <a:r>
              <a:rPr lang="fr-FR" sz="1200" b="1" i="1" dirty="0" smtClean="0">
                <a:solidFill>
                  <a:schemeClr val="bg1"/>
                </a:solidFill>
              </a:rPr>
              <a:t> E.P.D.S.M. Etude Pratique et Diffusion du Sadomasochiste</a:t>
            </a:r>
          </a:p>
          <a:p>
            <a:r>
              <a:rPr lang="fr-FR" sz="1200" b="1" i="1" dirty="0" smtClean="0">
                <a:solidFill>
                  <a:schemeClr val="bg1"/>
                </a:solidFill>
              </a:rPr>
              <a:t>Crée il y a 15 ans maintenant. Il en a valu du courage pour lutter contre notre société archaïque et judéo chrétienne.</a:t>
            </a:r>
          </a:p>
          <a:p>
            <a:r>
              <a:rPr lang="fr-FR" sz="1200" b="1" i="1" dirty="0" smtClean="0">
                <a:solidFill>
                  <a:schemeClr val="bg1"/>
                </a:solidFill>
              </a:rPr>
              <a:t>Et tous les ennuis avec  ce que l’on appelle « la justice »</a:t>
            </a:r>
          </a:p>
          <a:p>
            <a:r>
              <a:rPr lang="fr-FR" sz="1200" b="1" i="1" dirty="0" smtClean="0">
                <a:solidFill>
                  <a:schemeClr val="bg1"/>
                </a:solidFill>
              </a:rPr>
              <a:t>Mais je ne regrette rien.</a:t>
            </a:r>
          </a:p>
          <a:p>
            <a:endParaRPr lang="fr-FR" dirty="0"/>
          </a:p>
        </p:txBody>
      </p:sp>
      <p:sp>
        <p:nvSpPr>
          <p:cNvPr id="17" name="ZoneTexte 16"/>
          <p:cNvSpPr txBox="1"/>
          <p:nvPr/>
        </p:nvSpPr>
        <p:spPr>
          <a:xfrm>
            <a:off x="179512" y="476672"/>
            <a:ext cx="5256584" cy="369332"/>
          </a:xfrm>
          <a:prstGeom prst="rect">
            <a:avLst/>
          </a:prstGeom>
          <a:noFill/>
        </p:spPr>
        <p:txBody>
          <a:bodyPr wrap="square" rtlCol="0">
            <a:spAutoFit/>
          </a:bodyPr>
          <a:lstStyle/>
          <a:p>
            <a:r>
              <a:rPr lang="fr-FR" dirty="0" smtClean="0">
                <a:hlinkClick r:id="rId7"/>
              </a:rPr>
              <a:t>Le lien vers le forum du Diable. Cliquez ici.</a:t>
            </a:r>
            <a:endParaRPr lang="fr-FR" dirty="0"/>
          </a:p>
        </p:txBody>
      </p:sp>
      <p:pic>
        <p:nvPicPr>
          <p:cNvPr id="18" name="wallons.mp3">
            <a:hlinkClick r:id="" action="ppaction://media"/>
          </p:cNvPr>
          <p:cNvPicPr>
            <a:picLocks noRot="1" noChangeAspect="1"/>
          </p:cNvPicPr>
          <p:nvPr>
            <a:audioFile r:link="rId1"/>
          </p:nvPr>
        </p:nvPicPr>
        <p:blipFill>
          <a:blip r:embed="rId8" cstate="print"/>
          <a:stretch>
            <a:fillRect/>
          </a:stretch>
        </p:blipFill>
        <p:spPr>
          <a:xfrm>
            <a:off x="4355976" y="5589240"/>
            <a:ext cx="304800" cy="304800"/>
          </a:xfrm>
          <a:prstGeom prst="rect">
            <a:avLst/>
          </a:prstGeom>
        </p:spPr>
      </p:pic>
    </p:spTree>
  </p:cSld>
  <p:clrMapOvr>
    <a:masterClrMapping/>
  </p:clrMapOvr>
  <p:transition spd="slow">
    <p:wedge/>
    <p:sndAc>
      <p:stSnd>
        <p:snd r:embed="rId3"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2872"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8"/>
                </p:tgtEl>
              </p:cMediaNode>
            </p:audio>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377</Words>
  <Application>Microsoft Office PowerPoint</Application>
  <PresentationFormat>Affichage à l'écran (4:3)</PresentationFormat>
  <Paragraphs>17</Paragraphs>
  <Slides>1</Slides>
  <Notes>0</Notes>
  <HiddenSlides>0</HiddenSlides>
  <MMClips>1</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 Diable</dc:creator>
  <cp:lastModifiedBy>Le Diable</cp:lastModifiedBy>
  <cp:revision>6</cp:revision>
  <dcterms:created xsi:type="dcterms:W3CDTF">2015-07-26T07:20:59Z</dcterms:created>
  <dcterms:modified xsi:type="dcterms:W3CDTF">2015-07-26T07:47:24Z</dcterms:modified>
</cp:coreProperties>
</file>